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0" r:id="rId9"/>
    <p:sldId id="263" r:id="rId10"/>
    <p:sldId id="264" r:id="rId11"/>
    <p:sldId id="273" r:id="rId12"/>
    <p:sldId id="265" r:id="rId13"/>
    <p:sldId id="268" r:id="rId14"/>
    <p:sldId id="269" r:id="rId15"/>
    <p:sldId id="274" r:id="rId16"/>
    <p:sldId id="267" r:id="rId17"/>
    <p:sldId id="270" r:id="rId18"/>
    <p:sldId id="271" r:id="rId19"/>
    <p:sldId id="272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BB629-AA47-4C68-9F78-8FF735B3DEAB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75338-4DF6-4260-B59F-3680537D7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5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A586-364D-4D1F-9ADA-1A5997EE1FA3}" type="datetime1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2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CF4-3558-417D-AB68-C435170FE0E6}" type="datetime1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CDC-4F93-4EF1-B4D0-1A1A425A398D}" type="datetime1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39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09C2-6C3E-4ACF-A7AF-A8CDD9AD5133}" type="datetime1">
              <a:rPr lang="en-IN" smtClean="0"/>
              <a:t>03-03-2023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05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BA1F-D393-4C88-834C-B9F49EA88658}" type="datetime1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42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8655-B6A8-4CF1-9C88-35D0603868ED}" type="datetime1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9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CD43-3737-455C-869F-EF41A07AB673}" type="datetime1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8A7F-14D0-4185-BA17-1CAD69A4CA3E}" type="datetime1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16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163-5627-4502-82D0-1E14A1FC4969}" type="datetime1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05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C9FF-4E1E-480A-91C5-DFBCC4873962}" type="datetime1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5697-A323-4DC3-B3D0-4E36BF191539}" type="datetime1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5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A3134-544A-4C12-AF0E-C147E9A59AA2}" type="datetime1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E9665-6893-46B7-A24E-56F8E5138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10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1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3.png"/><Relationship Id="rId5" Type="http://schemas.openxmlformats.org/officeDocument/2006/relationships/image" Target="../media/image23.jpeg"/><Relationship Id="rId10" Type="http://schemas.openxmlformats.org/officeDocument/2006/relationships/image" Target="../media/image2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University of Chicago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4533"/>
            <a:ext cx="12192000" cy="6917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0725" y="3581400"/>
            <a:ext cx="10750550" cy="1015663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WHAT’S THE NEXT BIG THING?</a:t>
            </a:r>
            <a:endParaRPr lang="en-IN" sz="6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85300" y="6318581"/>
            <a:ext cx="32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ebas Neue" panose="020B0606020202050201" pitchFamily="34" charset="0"/>
              </a:rPr>
              <a:t>SHWETA SAMPATH KUMAR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69" y="1674743"/>
            <a:ext cx="2544031" cy="3045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" y="989231"/>
            <a:ext cx="11314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trend does seem to show even in Google Trends for these top 5 shows. The popularity for these peaked when they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were released especially Stranger Things which maintained a high popularity for months.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41" y="1674743"/>
            <a:ext cx="7521859" cy="4035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800" y="4759523"/>
            <a:ext cx="3435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The above shows consists of book adaptations (</a:t>
            </a:r>
            <a:r>
              <a:rPr lang="en-US" sz="1400" dirty="0" err="1" smtClean="0">
                <a:solidFill>
                  <a:schemeClr val="bg1"/>
                </a:solidFill>
              </a:rPr>
              <a:t>Bridgerton</a:t>
            </a:r>
            <a:r>
              <a:rPr lang="en-US" sz="1400" dirty="0" smtClean="0">
                <a:solidFill>
                  <a:schemeClr val="bg1"/>
                </a:solidFill>
              </a:rPr>
              <a:t>), language adaptations (K-Dramas), nostalgia adaptations (Wednesday, Stranger Things) and real-life events (Dahmer).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6" y="2274314"/>
            <a:ext cx="5620033" cy="2816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192" y="1558861"/>
            <a:ext cx="538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 the case of Wednesday, it worked majorly because of the nostalgia factor it brought with regards to a well loved movie and cartoon series – The Addams Family as seen below from the Google Trends, they had a very similar trend line.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00" y="2274313"/>
            <a:ext cx="5759210" cy="2816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3400" y="1743527"/>
            <a:ext cx="5388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Bridgerton</a:t>
            </a:r>
            <a:r>
              <a:rPr lang="en-US" sz="1200" dirty="0" smtClean="0">
                <a:solidFill>
                  <a:schemeClr val="bg1"/>
                </a:solidFill>
              </a:rPr>
              <a:t>, which is an adaptation of the </a:t>
            </a:r>
            <a:r>
              <a:rPr lang="en-US" sz="1200" dirty="0" err="1" smtClean="0">
                <a:solidFill>
                  <a:schemeClr val="bg1"/>
                </a:solidFill>
              </a:rPr>
              <a:t>Bridgerton</a:t>
            </a:r>
            <a:r>
              <a:rPr lang="en-US" sz="1200" dirty="0" smtClean="0">
                <a:solidFill>
                  <a:schemeClr val="bg1"/>
                </a:solidFill>
              </a:rPr>
              <a:t> Novel series also had a similar trend line on Google Trends.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59954" y="5159933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9" y="1812151"/>
            <a:ext cx="2544031" cy="3045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" y="989231"/>
            <a:ext cx="820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Even across Twitter, the sentiment for these shows have overall been good or neutral.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80" y="1709870"/>
            <a:ext cx="4969170" cy="204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80" y="3776838"/>
            <a:ext cx="4969170" cy="2161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933" y="3101850"/>
            <a:ext cx="3524015" cy="1579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70611" y="6032089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dirty="0" err="1" smtClean="0">
                <a:solidFill>
                  <a:schemeClr val="bg1"/>
                </a:solidFill>
              </a:rPr>
              <a:t>SocialBearing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850" y="1162050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Similarly, the movies saw a similar trend where their popularity peaked when released.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0" y="1704202"/>
            <a:ext cx="3359149" cy="40272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" y="1705389"/>
            <a:ext cx="7204303" cy="4026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19411" y="5777006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014729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overall sentiment for some of these movies was also good and neutral, especially for The Adam Project which was very well received.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0" y="1704202"/>
            <a:ext cx="3359149" cy="4027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2" y="1704201"/>
            <a:ext cx="4392892" cy="1995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72" y="3961808"/>
            <a:ext cx="4400828" cy="203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3096063"/>
            <a:ext cx="3378201" cy="1552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061" y="6023773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dirty="0" err="1" smtClean="0">
                <a:solidFill>
                  <a:schemeClr val="bg1"/>
                </a:solidFill>
              </a:rPr>
              <a:t>SocialBearing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15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8" y="2538003"/>
            <a:ext cx="5788309" cy="2869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41" y="2538003"/>
            <a:ext cx="5801010" cy="28755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4900" y="1562702"/>
            <a:ext cx="9823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 stellar cast for the movies The Gray Man and Glass Onion – Knives Out worked in their favor as the audience was eager to see popular actors from various favorite franchises share the same screen space. For example, </a:t>
            </a:r>
            <a:r>
              <a:rPr lang="en-US" sz="1400" dirty="0" err="1" smtClean="0">
                <a:solidFill>
                  <a:schemeClr val="bg1"/>
                </a:solidFill>
              </a:rPr>
              <a:t>Madelyne</a:t>
            </a:r>
            <a:r>
              <a:rPr lang="en-US" sz="1400" dirty="0" smtClean="0">
                <a:solidFill>
                  <a:schemeClr val="bg1"/>
                </a:solidFill>
              </a:rPr>
              <a:t> Cline from </a:t>
            </a:r>
            <a:r>
              <a:rPr lang="en-US" sz="1400" dirty="0" err="1" smtClean="0">
                <a:solidFill>
                  <a:schemeClr val="bg1"/>
                </a:solidFill>
              </a:rPr>
              <a:t>OuterBanks</a:t>
            </a:r>
            <a:r>
              <a:rPr lang="en-US" sz="1400" dirty="0" smtClean="0">
                <a:solidFill>
                  <a:schemeClr val="bg1"/>
                </a:solidFill>
              </a:rPr>
              <a:t> (Netflix TV show – slide 7) was one of the most popular searches for Knives Out.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96102" y="5464709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WHERE IS NETFLIX POPULAR?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90" y="1355632"/>
            <a:ext cx="9923091" cy="3235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7500" y="4832350"/>
            <a:ext cx="5505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As seen from above, South Korea has the highest interest for Netflix in 2022. This is also evident from the two K-dramas (All of Us Are Dead &amp; Extraordinary Attorney Woo) which are amongst the top 10 shows for Netflix according to Forbes.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4250" y="4570740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Source: Google Trends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DEMOGRAPHICS OF NETFLIX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768" y="6356350"/>
            <a:ext cx="2967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Source: https://truelist.co/blog/netflix-statistics/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8" y="1200151"/>
            <a:ext cx="4949036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740151"/>
            <a:ext cx="5207240" cy="2575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11" y="1152725"/>
            <a:ext cx="3810239" cy="26348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9800" y="3951071"/>
            <a:ext cx="2355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Netflix is popular amongst millennials, and is almost equal for both men and women.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WHY IS IT WORKING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5500" y="6094740"/>
            <a:ext cx="5197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Source: https://www.comparitech.com/blog/vpn-privacy/netflix-statistics-facts-figures/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8850" y="1276350"/>
            <a:ext cx="9137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Netflix offers content in over 60 languages.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Netflix accounts for 17 percent of all worldwide online video subscriptions.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Gen Z prefers watching on-demand via OTT services than live TV.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The gender gap between Netflix viewers is almost non-existent.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47% of Americans preferred Netflix over any other platform in 2021.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Around 80 percent of Netflix users take the streaming service’s title recommendations offered by its algorithm.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Netflix has over 17,000 titles globally as of October 2022.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Netflix was the first true international streaming service of its kind</a:t>
            </a:r>
          </a:p>
        </p:txBody>
      </p:sp>
      <p:sp>
        <p:nvSpPr>
          <p:cNvPr id="8" name="Rectangle 7"/>
          <p:cNvSpPr/>
          <p:nvPr/>
        </p:nvSpPr>
        <p:spPr>
          <a:xfrm>
            <a:off x="901700" y="4622800"/>
            <a:ext cx="90805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19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WHAT’S THE NEXT BIG THING?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68" y="991022"/>
            <a:ext cx="110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the previous data and trends seen, I would make the following recommendations which Netflix has been a leader at: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168" y="1759639"/>
            <a:ext cx="2499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b="1" dirty="0" smtClean="0">
                <a:solidFill>
                  <a:schemeClr val="bg1"/>
                </a:solidFill>
              </a:rPr>
              <a:t>Book Adaptations </a:t>
            </a:r>
            <a:r>
              <a:rPr lang="en-US" dirty="0" smtClean="0">
                <a:solidFill>
                  <a:schemeClr val="bg1"/>
                </a:solidFill>
              </a:rPr>
              <a:t>–to begin with a Colleen Hoover book adaption as the first related topic to Books is hers. It would work well the female subscribers who are Netflix’s majority.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17" y="1636021"/>
            <a:ext cx="3486393" cy="284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27" y="1634229"/>
            <a:ext cx="5185058" cy="2845641"/>
          </a:xfrm>
          <a:prstGeom prst="rect">
            <a:avLst/>
          </a:prstGeom>
        </p:spPr>
      </p:pic>
      <p:pic>
        <p:nvPicPr>
          <p:cNvPr id="7170" name="Picture 2" descr="It Ends with Us': A most unique cliché – The Oakland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350" y="4067963"/>
            <a:ext cx="1754400" cy="26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1104" y="4479870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2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6324" y="977900"/>
            <a:ext cx="8690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WHAT WILL WE COVER TODAY?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09700" y="2354066"/>
            <a:ext cx="1892300" cy="17099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3771900" y="2354066"/>
            <a:ext cx="1892300" cy="17099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134100" y="2354066"/>
            <a:ext cx="1892300" cy="1709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8496300" y="2354066"/>
            <a:ext cx="1892300" cy="17099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562100" y="2793533"/>
            <a:ext cx="158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JOURNEY SO FAR…..</a:t>
            </a:r>
            <a:endParaRPr lang="en-IN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924300" y="2424199"/>
            <a:ext cx="15875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 WORKED FOR NETFLIX?</a:t>
            </a:r>
            <a:endParaRPr lang="en-IN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57900" y="2933231"/>
            <a:ext cx="204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DEMOGRAPHICS</a:t>
            </a:r>
            <a:endParaRPr lang="en-IN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620125" y="2763103"/>
            <a:ext cx="1644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WHY IS IT WORKING?</a:t>
            </a:r>
            <a:endParaRPr lang="en-IN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857750" y="4428597"/>
            <a:ext cx="1892300" cy="17099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5010150" y="4519231"/>
            <a:ext cx="158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WHAT’S THE NEXT BIG THING?</a:t>
            </a:r>
            <a:endParaRPr lang="en-IN" sz="24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20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WHAT’S THE NEXT BIG THING?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68" y="991022"/>
            <a:ext cx="110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the previous data and trends seen, I would make the following recommendations which Netflix has been a leader at: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168" y="1582000"/>
            <a:ext cx="3941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2. Project like movie or TV show with favorite actor over the past year for the audience – Jenna Ortega who played Wednesday Addams – probably share screen space with another popular actress like </a:t>
            </a:r>
            <a:r>
              <a:rPr lang="en-US" dirty="0" err="1" smtClean="0">
                <a:solidFill>
                  <a:schemeClr val="bg1"/>
                </a:solidFill>
              </a:rPr>
              <a:t>Zendaya</a:t>
            </a:r>
            <a:r>
              <a:rPr lang="en-US" dirty="0" smtClean="0">
                <a:solidFill>
                  <a:schemeClr val="bg1"/>
                </a:solidFill>
              </a:rPr>
              <a:t>. Similar to Knives Out Series for a stellar cast from different works of entertainment.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434" name="Picture 2" descr="Jenna Ortega wishes her generation was better represented in stories: &quot;we  can be smart&quot; | CN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5" r="23146"/>
          <a:stretch/>
        </p:blipFill>
        <p:spPr bwMode="auto">
          <a:xfrm>
            <a:off x="707168" y="3834970"/>
            <a:ext cx="1924051" cy="235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Zendaya News, Pictures, and Videos - E! On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2" r="24432"/>
          <a:stretch/>
        </p:blipFill>
        <p:spPr bwMode="auto">
          <a:xfrm>
            <a:off x="2870201" y="3834970"/>
            <a:ext cx="1892300" cy="235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34" y="1637353"/>
            <a:ext cx="6150566" cy="2997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36072" y="4683070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21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WHAT’S THE NEXT BIG THING?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68" y="991022"/>
            <a:ext cx="110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the previous data and trends seen, I would make the following recommendations which Netflix has been a leader at: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168" y="1759639"/>
            <a:ext cx="394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3. A video game adaptation that also tugs on nostalgia like a </a:t>
            </a:r>
            <a:r>
              <a:rPr lang="en-US" dirty="0" err="1" smtClean="0">
                <a:solidFill>
                  <a:schemeClr val="bg1"/>
                </a:solidFill>
              </a:rPr>
              <a:t>Pokemon</a:t>
            </a:r>
            <a:r>
              <a:rPr lang="en-US" dirty="0" smtClean="0">
                <a:solidFill>
                  <a:schemeClr val="bg1"/>
                </a:solidFill>
              </a:rPr>
              <a:t> series.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254" y="1524000"/>
            <a:ext cx="6721164" cy="3743482"/>
          </a:xfrm>
          <a:prstGeom prst="rect">
            <a:avLst/>
          </a:prstGeom>
        </p:spPr>
      </p:pic>
      <p:pic>
        <p:nvPicPr>
          <p:cNvPr id="19458" name="Picture 2" descr="Pokémon (TV Series 1997– ) - IM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53" y="2661606"/>
            <a:ext cx="2157516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08254" y="5267482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22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9389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WHAT’S THE NEXT BIG THING?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68" y="991022"/>
            <a:ext cx="110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the previous data and trends seen, I would make the following recommendations which Netflix has been a leader at: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168" y="1886639"/>
            <a:ext cx="1064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4. True Crime Documentaries &amp; Series (Dahmer, Tinder Swindler are key examples of this success)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5. K- Dramas (With Netflix having their highest popularity in South Korea and 2 K-dramas in its top 10 list of most watched hours, this is an are to definitely invest in)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482" name="Picture 2" descr="The Best True Crime Shows on Netflix (January 202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190969"/>
            <a:ext cx="427990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New Netflix K-dramas to look forward to in 2023 | allkp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2682969"/>
            <a:ext cx="3931805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23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273300" y="1847850"/>
            <a:ext cx="7118350" cy="28321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Deflate">
              <a:avLst/>
            </a:prstTxWarp>
            <a:spAutoFit/>
          </a:bodyPr>
          <a:lstStyle/>
          <a:p>
            <a:pPr algn="ctr"/>
            <a:r>
              <a:rPr lang="en-US" sz="54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anose="020B0606020202050201" pitchFamily="34" charset="0"/>
              </a:rPr>
              <a:t>THANK YOU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bas Neue" panose="020B0606020202050201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9" y="1175845"/>
            <a:ext cx="10955462" cy="40237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169" y="5384800"/>
            <a:ext cx="1077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Netflix has been doing pretty well over the past few years, but as seen above there’s been a big peak across 2020 and it has been having multiple increases till date. So what changed in 2020?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3461" y="1175845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4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169" y="5384800"/>
            <a:ext cx="1077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COVID happened! As COVID started spreading around March 2020, Netflix also has an increase in Google trends. COVID was a big reason for the change in consumer consumption.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08" y="921557"/>
            <a:ext cx="10441791" cy="44060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020050" y="1397000"/>
            <a:ext cx="365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020050" y="1581150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5810" y="1281584"/>
            <a:ext cx="93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</a:rPr>
              <a:t>COVID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5810" y="1474971"/>
            <a:ext cx="93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NETFLIX</a:t>
            </a:r>
            <a:endParaRPr lang="en-IN" sz="9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3461" y="921557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Google Trends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847" y="888504"/>
            <a:ext cx="5150753" cy="105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96" y="342900"/>
            <a:ext cx="862863" cy="696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68" y="1717672"/>
            <a:ext cx="7903431" cy="1096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10600" y="4276760"/>
            <a:ext cx="3191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People flocked to digital streaming services for their entertainment and Netflix was one of the biggest players in the field.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9" y="2831108"/>
            <a:ext cx="7707532" cy="37078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6100" y="1184859"/>
            <a:ext cx="4819650" cy="245648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6" y="1395631"/>
            <a:ext cx="4503757" cy="2089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5" y="3994150"/>
            <a:ext cx="4503759" cy="2053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08" y="3994150"/>
            <a:ext cx="4718344" cy="204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408" y="1395631"/>
            <a:ext cx="4718344" cy="20349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5600" y="1306910"/>
            <a:ext cx="1365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Netflix currently has the highest reach and impressions with an overall positive sentiment across Twitter compared to its competitors.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40061" y="6175909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dirty="0" err="1" smtClean="0">
                <a:solidFill>
                  <a:schemeClr val="bg1"/>
                </a:solidFill>
              </a:rPr>
              <a:t>SocialBearing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350" y="4339703"/>
            <a:ext cx="1050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Based on Google Trends, from 2019 till date, when comparing with Netflix’s competitors, Netflix and it’s content has been in the top trending topics and has also seen a breakout for these search terms.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12658"/>
          <a:stretch/>
        </p:blipFill>
        <p:spPr>
          <a:xfrm>
            <a:off x="707169" y="989231"/>
            <a:ext cx="5372376" cy="3277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545" y="989231"/>
            <a:ext cx="5404128" cy="3283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5010" y="5053387"/>
            <a:ext cx="1690032" cy="2528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3074" name="Picture 2" descr="Outer Banks Wallpapers - Wallpaper Cav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686"/>
          <a:stretch/>
        </p:blipFill>
        <p:spPr bwMode="auto">
          <a:xfrm>
            <a:off x="3555042" y="5053387"/>
            <a:ext cx="2929520" cy="18046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xtLst/>
        </p:spPr>
      </p:pic>
      <p:pic>
        <p:nvPicPr>
          <p:cNvPr id="3076" name="Picture 4" descr="Lupin - Rotten Tomatoe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092"/>
                    </a14:imgEffect>
                    <a14:imgEffect>
                      <a14:saturation sat="85000"/>
                    </a14:imgEffect>
                    <a14:imgEffect>
                      <a14:brightnessContrast bright="-5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87"/>
          <a:stretch/>
        </p:blipFill>
        <p:spPr bwMode="auto">
          <a:xfrm>
            <a:off x="6484562" y="5053386"/>
            <a:ext cx="1375090" cy="18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hadow and Bone (TV Series 2021– ) - IMD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-26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52" y="5053385"/>
            <a:ext cx="1443691" cy="18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9" y="342900"/>
            <a:ext cx="45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JOURNEY SO FAR…..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1136650"/>
            <a:ext cx="1015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According to IMDB, based on a calculated </a:t>
            </a:r>
            <a:r>
              <a:rPr lang="en-US" dirty="0" err="1" smtClean="0">
                <a:solidFill>
                  <a:schemeClr val="bg1"/>
                </a:solidFill>
              </a:rPr>
              <a:t>QScore</a:t>
            </a:r>
            <a:r>
              <a:rPr lang="en-US" dirty="0" smtClean="0">
                <a:solidFill>
                  <a:schemeClr val="bg1"/>
                </a:solidFill>
              </a:rPr>
              <a:t> (average ratings * number of votes) for those which did have the information available, these are Netflix’s highest rated and popular content.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098" name="Picture 2" descr="The Queen's Gambit (TV Mini Series 2020) - IM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69" y="1978315"/>
            <a:ext cx="1410397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quid Game (TV Series 2021– ) - IM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19" y="1978315"/>
            <a:ext cx="1410397" cy="20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cane (TV Series 2021– ) - IM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69" y="1978315"/>
            <a:ext cx="1410176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n't Look Up (2021) - IM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98" y="1978315"/>
            <a:ext cx="1492250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lass Onion (2022) - IMD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350" y="1974972"/>
            <a:ext cx="1395623" cy="209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he Irishman - Full Cast &amp; Crew - TV Gui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06" y="4583616"/>
            <a:ext cx="1330484" cy="18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he Umbrella Academy - Rotten Tomato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31" y="4583616"/>
            <a:ext cx="1258836" cy="18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Wednesday (TV Series 2022– ) - IMD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487" y="4583616"/>
            <a:ext cx="1232111" cy="182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60451" y="4124299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4055656.8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7635" y="4115879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3696320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7717" y="4124299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1963134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7799" y="4115878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3940754.4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31350" y="4119897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2504275.2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51091" y="6448372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3093160.2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26057" y="6461072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2006623.7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30791" y="6448249"/>
            <a:ext cx="162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QScore</a:t>
            </a:r>
            <a:r>
              <a:rPr lang="en-US" sz="1200" dirty="0" smtClean="0">
                <a:solidFill>
                  <a:schemeClr val="bg1"/>
                </a:solidFill>
              </a:rPr>
              <a:t> = 2316631.2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4800" y="4737100"/>
            <a:ext cx="240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As can be seen, Netflix’s TV shows are their best performers.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E9665-6893-46B7-A24E-56F8E51381FE}" type="slidenum">
              <a:rPr lang="en-IN" smtClean="0"/>
              <a:t>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7168" y="342900"/>
            <a:ext cx="746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WORKED FOR NETFLIX?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850" y="1162050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According to Forbes for 2022, based on viewership hours, Netflix’s best TV shows and Movies are: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8" y="1704201"/>
            <a:ext cx="4680191" cy="4076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894" y="1704201"/>
            <a:ext cx="4318106" cy="4058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6500" y="5935241"/>
            <a:ext cx="6455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https://www.forbes.com/sites/paultassi/2022/12/30/netflix-reveals-its-top-10-shows-and-movies-of-2022/?sh=2325ecf7859f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062"/>
            <a:ext cx="984250" cy="34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9050" y="-1524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1125</Words>
  <Application>Microsoft Office PowerPoint</Application>
  <PresentationFormat>Widescreen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Bebas Neue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46</cp:revision>
  <dcterms:created xsi:type="dcterms:W3CDTF">2023-03-03T08:33:46Z</dcterms:created>
  <dcterms:modified xsi:type="dcterms:W3CDTF">2023-03-03T13:16:54Z</dcterms:modified>
</cp:coreProperties>
</file>